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664"/>
    <a:srgbClr val="28ABE2"/>
    <a:srgbClr val="D35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3540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74-4517-BF17-E8B0EE90F8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28ABE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74-4517-BF17-E8B0EE90F8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29266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74-4517-BF17-E8B0EE90F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0056944"/>
        <c:axId val="1820060304"/>
      </c:barChart>
      <c:catAx>
        <c:axId val="182005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0060304"/>
        <c:crosses val="autoZero"/>
        <c:auto val="1"/>
        <c:lblAlgn val="ctr"/>
        <c:lblOffset val="100"/>
        <c:noMultiLvlLbl val="0"/>
      </c:catAx>
      <c:valAx>
        <c:axId val="182006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005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E009E-567F-E2C1-05EB-1EE2067BC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320BE-F599-7491-BF69-0534F1D8D5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29A95-FC7C-1A62-1CA0-3A43C5370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E581-0FD1-4174-9C46-35641BFB020E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FEBD1-480A-B961-F44E-2793F93C0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BC8FA-FEE6-3000-367C-60047479C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F36-99F0-4633-9387-D539A684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2E737-392F-75D0-2C02-A899BAEF0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96C3B9-6FE0-76E0-5A80-69BAD0DB5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92DC6-C6E5-BDCC-B6EA-3886561D2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E581-0FD1-4174-9C46-35641BFB020E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D0959-7EB2-4344-77F7-1E9115548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60A3D-1901-B5BE-C9E5-465DE0724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F36-99F0-4633-9387-D539A684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8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D9BD49-9EC1-7A70-3D62-8DB37CE6F7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6CF02-A0E8-ECBF-C8CC-C0AD969DBF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CA115-02B2-5673-EC1C-A970A7E52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E581-0FD1-4174-9C46-35641BFB020E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0ECAA-483D-27FA-263E-C90707C75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2B012-6AD8-6497-1900-D5969DF6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F36-99F0-4633-9387-D539A684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5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E7E0C-94CF-A73C-510C-231E2AE86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5F6B8-1F9C-E646-42F2-8CDACAED3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DEE3B-D75E-CD21-F56A-DE22D11D8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E581-0FD1-4174-9C46-35641BFB020E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3DCFD-CF32-8202-2A92-7F7C75BFD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63D68-5EB2-8058-2436-0F4A09F7A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F36-99F0-4633-9387-D539A684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5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79BC8-E37D-E1DB-6987-77D2F7544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33363-A534-FED1-F044-76E311AA1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4AE75-A398-4C5D-1CBB-FAFF525E9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E581-0FD1-4174-9C46-35641BFB020E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12ACE-B3DC-311E-354E-700E6EB38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72F09-A365-C772-94EE-EC2B36BF4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F36-99F0-4633-9387-D539A684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2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3A108-C9DB-177F-0083-5CB3D04BB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B94E6-4C24-517F-08E3-4907DDBCD9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E4F6D-4C53-1CFA-3287-C5A5AA9EC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6BC74-2022-FC11-54F1-D1F3C93A7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E581-0FD1-4174-9C46-35641BFB020E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C353E-A1B6-6A02-5171-EB2E5077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AD224-44F1-E8A1-829D-1040E2E49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F36-99F0-4633-9387-D539A684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18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09194-A9D1-E354-C347-2C34D474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71C98-5FCA-C089-322C-571E6CE9B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F817CF-E79F-B7E2-EA31-FD49C88A8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250E56-3C59-62B4-912F-76A8B746B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4A0FAF-D13D-2481-5A1B-F7C00E0F4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BA758A-42B0-2BD3-7CF5-B6EB069B6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E581-0FD1-4174-9C46-35641BFB020E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33338D-F296-631F-E51B-D2BB1B499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AE1B09-E193-4021-DD8A-57A416C49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F36-99F0-4633-9387-D539A684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3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D7D34-1E3D-8C59-0D4B-455AF1A6E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A1B88C-66CA-FFBA-F368-0F177864A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E581-0FD1-4174-9C46-35641BFB020E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948595-084A-8985-63BB-76F736BAE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B085BE-6599-A067-C37E-9EE6111DB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F36-99F0-4633-9387-D539A684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6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542CFC-B78A-D5BA-9D92-38EA85102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E581-0FD1-4174-9C46-35641BFB020E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8C47B7-AAF0-3FAD-B4F8-9FAC39D4A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5C762-FEFD-566F-812A-2D0097E9C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F36-99F0-4633-9387-D539A684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1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C73F7-F283-3479-0277-4D88817F4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01131-0770-4890-D50A-8DAE85E18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DF483A-FEF6-49B0-24E4-D1AA2D17C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22C0AF-1DF6-444C-CA6E-015D7DF14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E581-0FD1-4174-9C46-35641BFB020E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07D60-D825-FB51-A265-ED3022DF4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59D4A-44FC-09B2-B1D5-CEE4F07CF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F36-99F0-4633-9387-D539A684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22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4F8B7-3A91-DAA9-C82C-2CF91B668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50675F-6BFE-9519-4371-E26B668F45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50DCE-E922-3EA9-7E17-45E9A772C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070B5-FF21-D9DE-539D-D0F8A9483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E581-0FD1-4174-9C46-35641BFB020E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51FF9-1B5E-EED0-3BCE-9919C3440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53C5C-7B74-556D-AD0C-315424E19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F36-99F0-4633-9387-D539A684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583CBB-5A93-1FBA-16DC-41C538BBB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63FC6-4389-C297-7FE6-C741AD27C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4FC92-E422-2286-2CED-C9B5C29B04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A6E581-0FD1-4174-9C46-35641BFB020E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E9A8A-5402-92D2-9059-F8E5D46E5A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FC815-376F-807E-0AEC-95F73FA24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47BF36-99F0-4633-9387-D539A684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6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text on it&#10;&#10;AI-generated content may be incorrect.">
            <a:extLst>
              <a:ext uri="{FF2B5EF4-FFF2-40B4-BE49-F238E27FC236}">
                <a16:creationId xmlns:a16="http://schemas.microsoft.com/office/drawing/2014/main" id="{9C996DD3-5823-ACBB-3101-17226B1E4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74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1358864C-96F9-5D6F-7316-5587D248BBAF}"/>
              </a:ext>
            </a:extLst>
          </p:cNvPr>
          <p:cNvSpPr txBox="1"/>
          <p:nvPr/>
        </p:nvSpPr>
        <p:spPr>
          <a:xfrm>
            <a:off x="0" y="437549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292664"/>
                </a:solidFill>
                <a:latin typeface="Tungsten Semibold" pitchFamily="50" charset="0"/>
              </a:rPr>
              <a:t>TITLE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60ADB83D-B543-F5B2-6E02-82350E3F0A21}"/>
              </a:ext>
            </a:extLst>
          </p:cNvPr>
          <p:cNvSpPr txBox="1"/>
          <p:nvPr/>
        </p:nvSpPr>
        <p:spPr>
          <a:xfrm>
            <a:off x="0" y="511575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Authors</a:t>
            </a:r>
            <a:endParaRPr lang="en-US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511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orange and white patterns&#10;&#10;AI-generated content may be incorrect.">
            <a:extLst>
              <a:ext uri="{FF2B5EF4-FFF2-40B4-BE49-F238E27FC236}">
                <a16:creationId xmlns:a16="http://schemas.microsoft.com/office/drawing/2014/main" id="{9F4ED237-4AAB-1F0C-A41C-36EDC542F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745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8AE3543E-B828-FB5A-C308-A7D5519011C7}"/>
              </a:ext>
            </a:extLst>
          </p:cNvPr>
          <p:cNvSpPr txBox="1">
            <a:spLocks/>
          </p:cNvSpPr>
          <p:nvPr/>
        </p:nvSpPr>
        <p:spPr>
          <a:xfrm>
            <a:off x="848883" y="1602322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Presenter/Author Bios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307A22-634D-AE3E-7C9A-FA7878E8EB77}"/>
              </a:ext>
            </a:extLst>
          </p:cNvPr>
          <p:cNvSpPr txBox="1"/>
          <p:nvPr/>
        </p:nvSpPr>
        <p:spPr>
          <a:xfrm>
            <a:off x="848883" y="621568"/>
            <a:ext cx="7434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292664"/>
                </a:solidFill>
                <a:latin typeface="Tungsten Semibold" pitchFamily="50" charset="0"/>
              </a:rPr>
              <a:t>Author Bio</a:t>
            </a:r>
          </a:p>
        </p:txBody>
      </p:sp>
    </p:spTree>
    <p:extLst>
      <p:ext uri="{BB962C8B-B14F-4D97-AF65-F5344CB8AC3E}">
        <p14:creationId xmlns:p14="http://schemas.microsoft.com/office/powerpoint/2010/main" val="1900068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5B842-9703-2BAD-FC1B-23A110C85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orange and white patterns&#10;&#10;AI-generated content may be incorrect.">
            <a:extLst>
              <a:ext uri="{FF2B5EF4-FFF2-40B4-BE49-F238E27FC236}">
                <a16:creationId xmlns:a16="http://schemas.microsoft.com/office/drawing/2014/main" id="{AABAA8B6-250B-A570-E503-DDA8C0624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745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72219144-D81B-25C9-9D61-06AC8E89F66C}"/>
              </a:ext>
            </a:extLst>
          </p:cNvPr>
          <p:cNvSpPr txBox="1">
            <a:spLocks/>
          </p:cNvSpPr>
          <p:nvPr/>
        </p:nvSpPr>
        <p:spPr>
          <a:xfrm>
            <a:off x="848883" y="1602322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Short text of an Abstract (approx. 80 words) to print in Show Guide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08A9FD-7906-2D13-9B52-6D9B4DA17995}"/>
              </a:ext>
            </a:extLst>
          </p:cNvPr>
          <p:cNvSpPr txBox="1"/>
          <p:nvPr/>
        </p:nvSpPr>
        <p:spPr>
          <a:xfrm>
            <a:off x="848883" y="621568"/>
            <a:ext cx="7434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292664"/>
                </a:solidFill>
                <a:latin typeface="Tungsten Semibold" pitchFamily="50" charset="0"/>
              </a:rPr>
              <a:t>Abstract - Summary</a:t>
            </a:r>
          </a:p>
        </p:txBody>
      </p:sp>
    </p:spTree>
    <p:extLst>
      <p:ext uri="{BB962C8B-B14F-4D97-AF65-F5344CB8AC3E}">
        <p14:creationId xmlns:p14="http://schemas.microsoft.com/office/powerpoint/2010/main" val="4101142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3AA2A-6891-5E23-6BA2-D7732B04E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orange and white patterns&#10;&#10;AI-generated content may be incorrect.">
            <a:extLst>
              <a:ext uri="{FF2B5EF4-FFF2-40B4-BE49-F238E27FC236}">
                <a16:creationId xmlns:a16="http://schemas.microsoft.com/office/drawing/2014/main" id="{B60355D2-E04B-0A2B-D680-1B4A01821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745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E76046C0-FB9A-4460-765B-790AB8B51A0C}"/>
              </a:ext>
            </a:extLst>
          </p:cNvPr>
          <p:cNvSpPr txBox="1">
            <a:spLocks/>
          </p:cNvSpPr>
          <p:nvPr/>
        </p:nvSpPr>
        <p:spPr>
          <a:xfrm>
            <a:off x="848883" y="1602322"/>
            <a:ext cx="1072505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Please note that this presentation is set up with the ratio of 16 X 9</a:t>
            </a:r>
          </a:p>
          <a:p>
            <a:pPr marL="342900" indent="-342900"/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Company logos on title slide ONLY – placement shown</a:t>
            </a:r>
          </a:p>
          <a:p>
            <a:pPr marL="342900" indent="-342900"/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Font size minimum throughout – 24 pt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67A089-032E-57FC-FCB8-B895B974897F}"/>
              </a:ext>
            </a:extLst>
          </p:cNvPr>
          <p:cNvSpPr txBox="1"/>
          <p:nvPr/>
        </p:nvSpPr>
        <p:spPr>
          <a:xfrm>
            <a:off x="848883" y="621568"/>
            <a:ext cx="7434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292664"/>
                </a:solidFill>
                <a:latin typeface="Tungsten Semibold" pitchFamily="50" charset="0"/>
              </a:rPr>
              <a:t>Internal Pages</a:t>
            </a:r>
          </a:p>
        </p:txBody>
      </p:sp>
    </p:spTree>
    <p:extLst>
      <p:ext uri="{BB962C8B-B14F-4D97-AF65-F5344CB8AC3E}">
        <p14:creationId xmlns:p14="http://schemas.microsoft.com/office/powerpoint/2010/main" val="88964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128E1-2556-CD9A-406A-A3F8B9C8E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orange and white patterns&#10;&#10;AI-generated content may be incorrect.">
            <a:extLst>
              <a:ext uri="{FF2B5EF4-FFF2-40B4-BE49-F238E27FC236}">
                <a16:creationId xmlns:a16="http://schemas.microsoft.com/office/drawing/2014/main" id="{774D4B16-2665-C269-3448-C7D5C8E16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745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000D0F7F-9E0C-6D6E-4DA8-5E9BDC54372E}"/>
              </a:ext>
            </a:extLst>
          </p:cNvPr>
          <p:cNvSpPr txBox="1">
            <a:spLocks/>
          </p:cNvSpPr>
          <p:nvPr/>
        </p:nvSpPr>
        <p:spPr>
          <a:xfrm>
            <a:off x="848883" y="1602322"/>
            <a:ext cx="1072505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Internal Pages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797C6D-4568-C0E4-81AA-0DC355EF3BAD}"/>
              </a:ext>
            </a:extLst>
          </p:cNvPr>
          <p:cNvSpPr txBox="1"/>
          <p:nvPr/>
        </p:nvSpPr>
        <p:spPr>
          <a:xfrm>
            <a:off x="848883" y="621568"/>
            <a:ext cx="7434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292664"/>
                </a:solidFill>
                <a:latin typeface="Tungsten Semibold" pitchFamily="50" charset="0"/>
              </a:rPr>
              <a:t>Internal Pages</a:t>
            </a:r>
          </a:p>
        </p:txBody>
      </p:sp>
    </p:spTree>
    <p:extLst>
      <p:ext uri="{BB962C8B-B14F-4D97-AF65-F5344CB8AC3E}">
        <p14:creationId xmlns:p14="http://schemas.microsoft.com/office/powerpoint/2010/main" val="3097156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324AA-98B7-4AE2-EA20-C85E073D1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orange and white patterns&#10;&#10;AI-generated content may be incorrect.">
            <a:extLst>
              <a:ext uri="{FF2B5EF4-FFF2-40B4-BE49-F238E27FC236}">
                <a16:creationId xmlns:a16="http://schemas.microsoft.com/office/drawing/2014/main" id="{2931EA63-69E7-ED7A-453D-4FF04DCCA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74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3E796EF-872C-A73A-4B24-B9B4E2F10837}"/>
              </a:ext>
            </a:extLst>
          </p:cNvPr>
          <p:cNvSpPr txBox="1">
            <a:spLocks/>
          </p:cNvSpPr>
          <p:nvPr/>
        </p:nvSpPr>
        <p:spPr>
          <a:xfrm>
            <a:off x="838200" y="630045"/>
            <a:ext cx="10515600" cy="7201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2376C"/>
                </a:solidFill>
                <a:effectLst/>
                <a:uLnTx/>
                <a:uFillTx/>
                <a:latin typeface="Tungsten Semibold"/>
                <a:ea typeface="+mj-ea"/>
                <a:cs typeface="+mj-cs"/>
              </a:rPr>
              <a:t>Internal Page - Chart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2376C"/>
              </a:solidFill>
              <a:effectLst/>
              <a:uLnTx/>
              <a:uFillTx/>
              <a:latin typeface="Tungsten Semibold"/>
              <a:ea typeface="+mj-ea"/>
              <a:cs typeface="+mj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4083158-A53C-729B-F1AE-30401AA887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9826711"/>
              </p:ext>
            </p:extLst>
          </p:nvPr>
        </p:nvGraphicFramePr>
        <p:xfrm>
          <a:off x="838200" y="1913467"/>
          <a:ext cx="5791200" cy="386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3621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FFF36-F54C-59BC-D40C-D8C172486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orange and white patterns&#10;&#10;AI-generated content may be incorrect.">
            <a:extLst>
              <a:ext uri="{FF2B5EF4-FFF2-40B4-BE49-F238E27FC236}">
                <a16:creationId xmlns:a16="http://schemas.microsoft.com/office/drawing/2014/main" id="{6C229EB5-8116-8474-286D-8EBF93ED2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50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70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Open Sans</vt:lpstr>
      <vt:lpstr>Tungsten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Clayton, Kristen L</dc:creator>
  <cp:lastModifiedBy>Clayton, Kristen L</cp:lastModifiedBy>
  <cp:revision>1</cp:revision>
  <dcterms:created xsi:type="dcterms:W3CDTF">2025-07-24T15:57:34Z</dcterms:created>
  <dcterms:modified xsi:type="dcterms:W3CDTF">2025-07-24T16:17:33Z</dcterms:modified>
</cp:coreProperties>
</file>