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2-4A16-90C2-3AEE833046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2-4A16-90C2-3AEE833046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2-4A16-90C2-3AEE8330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2120351"/>
        <c:axId val="722561807"/>
      </c:barChart>
      <c:catAx>
        <c:axId val="85212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561807"/>
        <c:crosses val="autoZero"/>
        <c:auto val="1"/>
        <c:lblAlgn val="ctr"/>
        <c:lblOffset val="100"/>
        <c:noMultiLvlLbl val="0"/>
      </c:catAx>
      <c:valAx>
        <c:axId val="72256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12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0765-3E0A-652D-409F-BBECF27D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Tungsten Semi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CB4E9-D6D2-4B34-D583-FFDE84542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33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5DAF-4B78-F912-CA1B-0E959A6B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5"/>
            <a:ext cx="10515600" cy="7201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E604D-BBA7-3CCD-E46C-3604BAC4DECA}"/>
              </a:ext>
            </a:extLst>
          </p:cNvPr>
          <p:cNvSpPr txBox="1"/>
          <p:nvPr userDrawn="1"/>
        </p:nvSpPr>
        <p:spPr>
          <a:xfrm>
            <a:off x="838200" y="1495514"/>
            <a:ext cx="10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6082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5DAF-4B78-F912-CA1B-0E959A6B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5"/>
            <a:ext cx="10515600" cy="7201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973627-516F-5DAE-06CF-B63C9E4978E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41736749"/>
              </p:ext>
            </p:extLst>
          </p:nvPr>
        </p:nvGraphicFramePr>
        <p:xfrm>
          <a:off x="838200" y="1788207"/>
          <a:ext cx="5214834" cy="328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57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D21E-2CEE-3EB6-E64B-AD9B01E0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Shape, letter&#10;&#10;Description automatically generated">
            <a:extLst>
              <a:ext uri="{FF2B5EF4-FFF2-40B4-BE49-F238E27FC236}">
                <a16:creationId xmlns:a16="http://schemas.microsoft.com/office/drawing/2014/main" id="{C7BD6B67-B14B-1541-70ED-01C03AD367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3C61EB3-BB10-0F7C-2375-B12C4E612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864C-96F9-5D6F-7316-5587D248BBAF}"/>
              </a:ext>
            </a:extLst>
          </p:cNvPr>
          <p:cNvSpPr txBox="1"/>
          <p:nvPr/>
        </p:nvSpPr>
        <p:spPr>
          <a:xfrm>
            <a:off x="2837202" y="4224773"/>
            <a:ext cx="634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ungsten Semibold" pitchFamily="50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DB83D-B543-F5B2-6E02-82350E3F0A21}"/>
              </a:ext>
            </a:extLst>
          </p:cNvPr>
          <p:cNvSpPr txBox="1"/>
          <p:nvPr/>
        </p:nvSpPr>
        <p:spPr>
          <a:xfrm>
            <a:off x="2785928" y="4956562"/>
            <a:ext cx="645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5258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E85A8-E443-EB16-11E8-4691E95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883" y="1602322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Presenter/Author Bios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750A-CD21-D689-551B-49671375D0A7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ungsten Semibold" pitchFamily="50" charset="0"/>
              </a:rPr>
              <a:t>Author Bio</a:t>
            </a:r>
          </a:p>
        </p:txBody>
      </p:sp>
    </p:spTree>
    <p:extLst>
      <p:ext uri="{BB962C8B-B14F-4D97-AF65-F5344CB8AC3E}">
        <p14:creationId xmlns:p14="http://schemas.microsoft.com/office/powerpoint/2010/main" val="321937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E85A8-E443-EB16-11E8-4691E95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883" y="1602322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Short text of an Abstract (approx. 80 words) to print in Show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750A-CD21-D689-551B-49671375D0A7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ungsten Semibold" pitchFamily="50" charset="0"/>
              </a:rPr>
              <a:t>Abstract - Summary</a:t>
            </a:r>
          </a:p>
        </p:txBody>
      </p:sp>
    </p:spTree>
    <p:extLst>
      <p:ext uri="{BB962C8B-B14F-4D97-AF65-F5344CB8AC3E}">
        <p14:creationId xmlns:p14="http://schemas.microsoft.com/office/powerpoint/2010/main" val="59322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E85A8-E443-EB16-11E8-4691E95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883" y="1602322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Please note that this presentation is set up with the ratio of 16 X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Company logos on title slide ONLY – placement shown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Font size minimum throughout – 24 pt</a:t>
            </a:r>
          </a:p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750A-CD21-D689-551B-49671375D0A7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ungsten Semibold" pitchFamily="50" charset="0"/>
              </a:rPr>
              <a:t>Internal Pages</a:t>
            </a:r>
          </a:p>
        </p:txBody>
      </p:sp>
    </p:spTree>
    <p:extLst>
      <p:ext uri="{BB962C8B-B14F-4D97-AF65-F5344CB8AC3E}">
        <p14:creationId xmlns:p14="http://schemas.microsoft.com/office/powerpoint/2010/main" val="26578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E85A8-E443-EB16-11E8-4691E95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883" y="1602322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Internal Pages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750A-CD21-D689-551B-49671375D0A7}"/>
              </a:ext>
            </a:extLst>
          </p:cNvPr>
          <p:cNvSpPr txBox="1"/>
          <p:nvPr/>
        </p:nvSpPr>
        <p:spPr>
          <a:xfrm>
            <a:off x="848883" y="621568"/>
            <a:ext cx="743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ungsten Semibold" pitchFamily="50" charset="0"/>
              </a:rPr>
              <a:t>Internal Pages</a:t>
            </a:r>
          </a:p>
        </p:txBody>
      </p:sp>
    </p:spTree>
    <p:extLst>
      <p:ext uri="{BB962C8B-B14F-4D97-AF65-F5344CB8AC3E}">
        <p14:creationId xmlns:p14="http://schemas.microsoft.com/office/powerpoint/2010/main" val="217268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CC47-5C85-7E22-A10C-1AA0D067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Page - Chart</a:t>
            </a:r>
          </a:p>
        </p:txBody>
      </p:sp>
    </p:spTree>
    <p:extLst>
      <p:ext uri="{BB962C8B-B14F-4D97-AF65-F5344CB8AC3E}">
        <p14:creationId xmlns:p14="http://schemas.microsoft.com/office/powerpoint/2010/main" val="331675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8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2376C"/>
      </a:dk1>
      <a:lt1>
        <a:sysClr val="window" lastClr="FFFFFF"/>
      </a:lt1>
      <a:dk2>
        <a:srgbClr val="2F5496"/>
      </a:dk2>
      <a:lt2>
        <a:srgbClr val="D8D8D8"/>
      </a:lt2>
      <a:accent1>
        <a:srgbClr val="FF0000"/>
      </a:accent1>
      <a:accent2>
        <a:srgbClr val="C55A11"/>
      </a:accent2>
      <a:accent3>
        <a:srgbClr val="FFD965"/>
      </a:accent3>
      <a:accent4>
        <a:srgbClr val="00B0F0"/>
      </a:accent4>
      <a:accent5>
        <a:srgbClr val="034A90"/>
      </a:accent5>
      <a:accent6>
        <a:srgbClr val="262626"/>
      </a:accent6>
      <a:hlink>
        <a:srgbClr val="0563C1"/>
      </a:hlink>
      <a:folHlink>
        <a:srgbClr val="FF0000"/>
      </a:folHlink>
    </a:clrScheme>
    <a:fontScheme name="Custom 1">
      <a:majorFont>
        <a:latin typeface="Tungsten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</vt:lpstr>
      <vt:lpstr>Tungsten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Internal Page - Chart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Towery</dc:creator>
  <cp:lastModifiedBy>Jernigan, Carleigh M</cp:lastModifiedBy>
  <cp:revision>4</cp:revision>
  <dcterms:created xsi:type="dcterms:W3CDTF">2023-03-13T20:21:07Z</dcterms:created>
  <dcterms:modified xsi:type="dcterms:W3CDTF">2023-03-13T21:27:24Z</dcterms:modified>
</cp:coreProperties>
</file>