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5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tboard 1 copy@4x-100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532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59133 TAMU 2020 PP templet_v1.1</dc:title>
  <dc:creator>Brown, Madison N</dc:creator>
  <cp:lastModifiedBy>Brown, Madison N</cp:lastModifiedBy>
  <cp:revision>4</cp:revision>
  <dcterms:created xsi:type="dcterms:W3CDTF">2019-08-05T16:24:10Z</dcterms:created>
  <dcterms:modified xsi:type="dcterms:W3CDTF">2021-01-05T17:57:16Z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2019-08-05T00:00:00Z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2019-08-05T00:00:00Z</vt:filetime>
  </property>
</Properties>
</file>